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notesMasterIdLst>
    <p:notesMasterId r:id="rId26"/>
  </p:notesMasterIdLst>
  <p:sldIdLst>
    <p:sldId id="256" r:id="rId2"/>
    <p:sldId id="327" r:id="rId3"/>
    <p:sldId id="332" r:id="rId4"/>
    <p:sldId id="337" r:id="rId5"/>
    <p:sldId id="328" r:id="rId6"/>
    <p:sldId id="305" r:id="rId7"/>
    <p:sldId id="309" r:id="rId8"/>
    <p:sldId id="330" r:id="rId9"/>
    <p:sldId id="331" r:id="rId10"/>
    <p:sldId id="338" r:id="rId11"/>
    <p:sldId id="334" r:id="rId12"/>
    <p:sldId id="336" r:id="rId13"/>
    <p:sldId id="315" r:id="rId14"/>
    <p:sldId id="310" r:id="rId15"/>
    <p:sldId id="316" r:id="rId16"/>
    <p:sldId id="317" r:id="rId17"/>
    <p:sldId id="320" r:id="rId18"/>
    <p:sldId id="321" r:id="rId19"/>
    <p:sldId id="340" r:id="rId20"/>
    <p:sldId id="339" r:id="rId21"/>
    <p:sldId id="325" r:id="rId22"/>
    <p:sldId id="333" r:id="rId23"/>
    <p:sldId id="277" r:id="rId24"/>
    <p:sldId id="326" r:id="rId25"/>
  </p:sldIdLst>
  <p:sldSz cx="12192000" cy="6858000"/>
  <p:notesSz cx="6797675" cy="99266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428"/>
    <a:srgbClr val="EB7A13"/>
    <a:srgbClr val="969FA7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94624"/>
  </p:normalViewPr>
  <p:slideViewPr>
    <p:cSldViewPr snapToGrid="0" snapToObjects="1">
      <p:cViewPr varScale="1">
        <p:scale>
          <a:sx n="139" d="100"/>
          <a:sy n="139" d="100"/>
        </p:scale>
        <p:origin x="1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BA4D-10CE-B54D-8BD2-07B7DCCBEC6F}" type="datetimeFigureOut">
              <a:rPr lang="da-DK" smtClean="0"/>
              <a:t>15.08.2024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FDB1-72EB-094B-9058-1D48F13998CF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603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7FDB1-72EB-094B-9058-1D48F13998CF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69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5EE4-D1FB-7F40-BD1D-86081B14BBE0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</a:p>
          <a:p>
            <a:r>
              <a:rPr lang="en-US"/>
              <a:t>
SOLIDT HÅNDVÆRK GENNEM METODIK</a:t>
            </a:r>
          </a:p>
          <a:p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0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810C-969D-7040-9676-07150E556AE6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</a:p>
          <a:p>
            <a:r>
              <a:rPr lang="en-US"/>
              <a:t>
SOLIDT HÅNDVÆRK GENNEM METODIK</a:t>
            </a:r>
          </a:p>
          <a:p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6CBFC-B6B9-324D-84A0-ECE1A4539920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</a:p>
          <a:p>
            <a:r>
              <a:rPr lang="en-US"/>
              <a:t>
SOLIDT HÅNDVÆRK GENNEM METODIK</a:t>
            </a:r>
          </a:p>
          <a:p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B3F2-C958-5F41-8DEC-6BA5C4B81A2C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Northtech - SOLIDT HÅNDVÆRK GENNEM METODIK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18" descr="NorthTech">
            <a:extLst>
              <a:ext uri="{FF2B5EF4-FFF2-40B4-BE49-F238E27FC236}">
                <a16:creationId xmlns:a16="http://schemas.microsoft.com/office/drawing/2014/main" id="{A1A56E9C-6E73-430D-84B7-67596A4E5F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408" y="81283"/>
            <a:ext cx="1238294" cy="34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526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5A96-7F16-3B4D-9655-FF775EB720EE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</a:p>
          <a:p>
            <a:r>
              <a:rPr lang="en-US"/>
              <a:t>
SOLIDT HÅNDVÆRK GENNEM METODIK</a:t>
            </a:r>
          </a:p>
          <a:p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17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0688-FE09-744D-8620-69FD7CE43E35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SOLIDT HÅNDVÆRK GENNEM METODIK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18" descr="NorthTech">
            <a:extLst>
              <a:ext uri="{FF2B5EF4-FFF2-40B4-BE49-F238E27FC236}">
                <a16:creationId xmlns:a16="http://schemas.microsoft.com/office/drawing/2014/main" id="{D34F1E71-797D-33F5-3AEF-2D3CB7DB0B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408" y="81283"/>
            <a:ext cx="1238294" cy="34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294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71AE-62DF-EA45-AB5B-EB2B216F42F3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</a:p>
          <a:p>
            <a:r>
              <a:rPr lang="en-US"/>
              <a:t>
SOLIDT HÅNDVÆRK GENNEM METODIK</a:t>
            </a:r>
          </a:p>
          <a:p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0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229-7A79-B041-8AD5-87BE320B2C84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</a:p>
          <a:p>
            <a:r>
              <a:rPr lang="en-US"/>
              <a:t>
SOLIDT HÅNDVÆRK GENNEM METODIK</a:t>
            </a:r>
          </a:p>
          <a:p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7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DB3-270A-D642-9614-5FFE75324218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</a:p>
          <a:p>
            <a:r>
              <a:rPr lang="en-US"/>
              <a:t>
SOLIDT HÅNDVÆRK GENNEM METODIK</a:t>
            </a:r>
          </a:p>
          <a:p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3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FE0A7F4-231B-614E-8F7F-54DF1B69720C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SOLIDT HÅNDVÆRK GENNEM METODIK</a:t>
            </a:r>
          </a:p>
          <a:p>
            <a:r>
              <a:rPr lang="en-US"/>
              <a:t>
SOLIDT HÅNDVÆRK GENNEM METODIK</a:t>
            </a:r>
          </a:p>
          <a:p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0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9F68-B26E-0949-91AD-3DA012CE933E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SOLIDT HÅNDVÆRK GENNEM METODIK</a:t>
            </a:r>
          </a:p>
          <a:p>
            <a:pPr algn="l"/>
            <a:r>
              <a:rPr lang="en-US"/>
              <a:t>
SOLIDT HÅNDVÆRK GENNEM METODIK</a:t>
            </a:r>
          </a:p>
          <a:p>
            <a:pPr algn="l"/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0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08F6C-EBD7-0341-B582-33F261A2E604}" type="datetime1">
              <a:rPr lang="da-DK" smtClean="0"/>
              <a:t>15.08.2024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SOLIDT HÅNDVÆRK GENNEM METODIK</a:t>
            </a:r>
          </a:p>
          <a:p>
            <a:r>
              <a:rPr lang="en-US"/>
              <a:t>
SOLIDT HÅNDVÆRK GENNEM METODIK</a:t>
            </a:r>
          </a:p>
          <a:p>
            <a:r>
              <a:rPr lang="en-US"/>
              <a:t>
SOLIDT HÅNDVÆRK GENNEM METODIK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961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7" r:id="rId6"/>
    <p:sldLayoutId id="2147483752" r:id="rId7"/>
    <p:sldLayoutId id="2147483753" r:id="rId8"/>
    <p:sldLayoutId id="2147483754" r:id="rId9"/>
    <p:sldLayoutId id="2147483756" r:id="rId10"/>
    <p:sldLayoutId id="2147483755" r:id="rId11"/>
  </p:sldLayoutIdLst>
  <p:hf sldNum="0"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oviedb.org/" TargetMode="External"/><Relationship Id="rId2" Type="http://schemas.openxmlformats.org/officeDocument/2006/relationships/hyperlink" Target="https://pokeapi.co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eatherapi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C5D05C-8D65-8C4C-8803-B20DF83E9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da-DK" sz="2800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da-DK" sz="28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da-DK" sz="28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a-DK" sz="28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 in </a:t>
            </a:r>
            <a:r>
              <a:rPr lang="da-DK" sz="2800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Angular</a:t>
            </a:r>
            <a:r>
              <a:rPr lang="da-DK" sz="28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da-DK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a-DK" sz="2400" i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August 2024</a:t>
            </a:r>
            <a:r>
              <a:rPr lang="da-DK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da-DK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da-DK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a-DK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Angular.dev</a:t>
            </a:r>
            <a:endParaRPr lang="da-DK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8C123F2-0939-DA44-88E0-9519BA766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36" y="6387754"/>
            <a:ext cx="3511233" cy="470246"/>
          </a:xfrm>
        </p:spPr>
        <p:txBody>
          <a:bodyPr anchor="t">
            <a:normAutofit/>
          </a:bodyPr>
          <a:lstStyle/>
          <a:p>
            <a:r>
              <a:rPr lang="da-DK">
                <a:latin typeface="Calibri" panose="020F0502020204030204" pitchFamily="34" charset="0"/>
                <a:cs typeface="Calibri" panose="020F0502020204030204" pitchFamily="34" charset="0"/>
              </a:rPr>
              <a:t>SOLIDT HÅNDVÆRK GENNEM METODIK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0DF698F9-E7A8-2E4E-93D7-31EDEEF4F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20" r="1" b="13544"/>
          <a:stretch/>
        </p:blipFill>
        <p:spPr>
          <a:xfrm>
            <a:off x="4756180" y="15902"/>
            <a:ext cx="7537705" cy="6857990"/>
          </a:xfrm>
          <a:prstGeom prst="rect">
            <a:avLst/>
          </a:prstGeom>
        </p:spPr>
      </p:pic>
      <p:pic>
        <p:nvPicPr>
          <p:cNvPr id="11" name="Pladsholder til indhold 5" descr="Et billede, der indeholder mørk, baggrund, lys, tændt&#10;&#10;Automatisk genereret beskrivelse">
            <a:extLst>
              <a:ext uri="{FF2B5EF4-FFF2-40B4-BE49-F238E27FC236}">
                <a16:creationId xmlns:a16="http://schemas.microsoft.com/office/drawing/2014/main" id="{7887222A-4DE3-DC4C-BF56-3DF34791820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9663" y="163351"/>
            <a:ext cx="1444830" cy="385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8377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E421-B9C6-D836-A9AF-5F56E3A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DK" dirty="0"/>
              <a:t>Pipes &amp; directives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1EC090-18DE-8BF4-E600-73D6F3ED3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3" y="3187390"/>
            <a:ext cx="5194767" cy="1714272"/>
          </a:xfrm>
          <a:prstGeom prst="rect">
            <a:avLst/>
          </a:prstGeo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E78E8D-118F-7FFE-6019-A0163952CF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75" y="3124510"/>
            <a:ext cx="5194300" cy="18392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FDECA-D286-E0E7-A930-BF9DA794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SOLIDT HÅNDVÆRK GENNEM METODIK</a:t>
            </a:r>
          </a:p>
        </p:txBody>
      </p:sp>
    </p:spTree>
    <p:extLst>
      <p:ext uri="{BB962C8B-B14F-4D97-AF65-F5344CB8AC3E}">
        <p14:creationId xmlns:p14="http://schemas.microsoft.com/office/powerpoint/2010/main" val="46842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AC7E-D02E-D176-EB14-C12F7A09F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74FB-2B2B-666A-C733-446D5F79E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70737"/>
          </a:xfrm>
        </p:spPr>
        <p:txBody>
          <a:bodyPr anchor="b">
            <a:normAutofit/>
          </a:bodyPr>
          <a:lstStyle/>
          <a:p>
            <a:r>
              <a:rPr lang="en-DK" dirty="0"/>
              <a:t>Making Http requests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2F838-BD29-F969-5A7C-B9C1DEE4C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SOLIDT HÅNDVÆRK GENNEM METODIK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7147EA-5BAA-0B37-6D48-3830044CFC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2" y="1832402"/>
            <a:ext cx="5213848" cy="2513819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97293A4-BFD1-CF03-EAFE-11E680F111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5075" y="1832402"/>
            <a:ext cx="5194300" cy="26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1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B4C9-E4BF-ECA2-B9BA-6FF64760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36298"/>
          </a:xfrm>
        </p:spPr>
        <p:txBody>
          <a:bodyPr/>
          <a:lstStyle/>
          <a:p>
            <a:r>
              <a:rPr lang="en-DK" dirty="0"/>
              <a:t>Observable (async)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C4A4A8-D5F2-BE5D-19E0-3731AC6C0B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2" y="1606430"/>
            <a:ext cx="11113370" cy="24124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76F11-435E-0A67-CE6E-605E3040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  <p:pic>
        <p:nvPicPr>
          <p:cNvPr id="1026" name="Picture 2" descr="519 Conveyor Belt Sketch Royalty-Free Photos and Stock ...">
            <a:extLst>
              <a:ext uri="{FF2B5EF4-FFF2-40B4-BE49-F238E27FC236}">
                <a16:creationId xmlns:a16="http://schemas.microsoft.com/office/drawing/2014/main" id="{8CF2E857-0314-AAEE-C61D-91592581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332" y="3771026"/>
            <a:ext cx="2975335" cy="252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2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EC440-8A9C-363A-32B8-E7214C43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Subscriptions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FD976-DEE3-76BE-16AF-18BA7FC7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E0A820-ED19-A858-DFFA-C850A7E1FE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2355" y="2227263"/>
            <a:ext cx="4771639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8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A760-91A0-49BD-8471-B1BAB599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RXJS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C4E23-5CBF-D307-9C9D-6D28DC1E94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DK" dirty="0"/>
              <a:t>map</a:t>
            </a:r>
          </a:p>
          <a:p>
            <a:r>
              <a:rPr lang="en-DK" dirty="0"/>
              <a:t>tap</a:t>
            </a:r>
          </a:p>
          <a:p>
            <a:r>
              <a:rPr lang="en-DK" dirty="0"/>
              <a:t>switchMap</a:t>
            </a:r>
          </a:p>
          <a:p>
            <a:r>
              <a:rPr lang="en-GB" dirty="0"/>
              <a:t>t</a:t>
            </a:r>
            <a:r>
              <a:rPr lang="en-DK" dirty="0"/>
              <a:t>ake</a:t>
            </a:r>
          </a:p>
          <a:p>
            <a:r>
              <a:rPr lang="en-DK" dirty="0"/>
              <a:t>debounceTime</a:t>
            </a:r>
          </a:p>
          <a:p>
            <a:r>
              <a:rPr lang="en-GB" dirty="0"/>
              <a:t>https://</a:t>
            </a:r>
            <a:r>
              <a:rPr lang="en-GB" dirty="0" err="1"/>
              <a:t>rxmarbles.com</a:t>
            </a:r>
            <a:r>
              <a:rPr lang="en-GB" dirty="0"/>
              <a:t>/#map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D1C3A-C172-0D53-1964-BFA7E5F0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8DC95D-4EF4-8045-BB3E-030E3437CB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6788684" y="918744"/>
            <a:ext cx="4036632" cy="424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112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75D9-2CAB-E415-58AA-AF32B1A3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207B-11AC-CE9C-139C-A9A61DCC9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DK" dirty="0"/>
              <a:t>Just like javascript’s own array function map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D23C2-6358-1CDA-C474-54ECE4A87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CF0D8A6E-258A-289F-534A-EF33C8A2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3276762"/>
            <a:ext cx="5194300" cy="173143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4602B9-BA37-64A8-2C9A-B7DB06122B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75" y="2291080"/>
            <a:ext cx="5194300" cy="35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03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D296-DE12-5907-7A9C-3159ED96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2175D-64B4-26A9-CBD3-8B8E7965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318F11-90AF-2DCF-9DBB-5A1D1A4D6C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291080"/>
            <a:ext cx="5194300" cy="35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2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74FC-994B-9F13-9632-F7748ED2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switchmap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64CE5-5254-6C68-225E-23700240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ECB9C-4857-BDB3-B627-B9FEB516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871" y="2318383"/>
            <a:ext cx="5762136" cy="333243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CEB0A2-BB68-C8A0-9760-36B6FF19C0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626744"/>
            <a:ext cx="5194300" cy="283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06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6720-72D2-3EE2-91BB-71D14B8D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Debouncetime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6FB3FF-1E14-2D66-6320-26B6D65FC7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2" y="2237365"/>
            <a:ext cx="11314651" cy="377154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0EF2C-7743-3BE2-57D9-4C33B1EA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7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3789-22A5-21DB-261C-A141365E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Demo og Q&amp;a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40B1E-E58F-A841-49F3-620D6372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2948C-E4C5-4821-2302-7F75CD56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72" y="2074710"/>
            <a:ext cx="7772400" cy="40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67967-E2E5-DCE9-BD5D-1C344C6A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2F4F-C562-FAF0-442E-7D1989C3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70737"/>
          </a:xfrm>
        </p:spPr>
        <p:txBody>
          <a:bodyPr/>
          <a:lstStyle/>
          <a:p>
            <a:r>
              <a:rPr lang="en-DK" dirty="0"/>
              <a:t>Component &amp; Service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1B5FB-DE1E-19A6-D0FD-FAFC110A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SOLIDT HÅNDVÆRK GENNEM METODIK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F8DEDE-BB10-E587-6881-A7BBBDCD10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1831" y="1975557"/>
            <a:ext cx="5102163" cy="3885494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826CF25-31B7-64DD-8323-3267DAC1C1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1088" y="2404534"/>
            <a:ext cx="5609887" cy="30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9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4F37-0CD4-7DF8-C5C0-76CD6ECA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47586"/>
          </a:xfrm>
        </p:spPr>
        <p:txBody>
          <a:bodyPr/>
          <a:lstStyle/>
          <a:p>
            <a:r>
              <a:rPr lang="en-DK" dirty="0"/>
              <a:t>Styling - Tailwindcss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B96786-8F3A-1D0E-0131-86C4B63279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2" y="1699533"/>
            <a:ext cx="5194300" cy="105693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3D780-1BD4-975E-BC8F-152473678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723" y="2980267"/>
            <a:ext cx="5194769" cy="2880782"/>
          </a:xfrm>
        </p:spPr>
        <p:txBody>
          <a:bodyPr/>
          <a:lstStyle/>
          <a:p>
            <a:r>
              <a:rPr lang="en-GB" dirty="0"/>
              <a:t>U</a:t>
            </a:r>
            <a:r>
              <a:rPr lang="en-DK" dirty="0"/>
              <a:t>nit = rem</a:t>
            </a:r>
          </a:p>
          <a:p>
            <a:r>
              <a:rPr lang="en-DK" dirty="0"/>
              <a:t>1 rem = 16px;</a:t>
            </a:r>
          </a:p>
          <a:p>
            <a:r>
              <a:rPr lang="en-DK" dirty="0"/>
              <a:t>1 unit = 0.25rem</a:t>
            </a:r>
          </a:p>
          <a:p>
            <a:r>
              <a:rPr lang="en-GB" dirty="0"/>
              <a:t>h-16 = {height: 4rem / 64px}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E0FFF-BA73-74C6-13F2-0E3C3822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36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C055-137B-E729-3CB0-7CF125E86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81453"/>
          </a:xfrm>
        </p:spPr>
        <p:txBody>
          <a:bodyPr/>
          <a:lstStyle/>
          <a:p>
            <a:r>
              <a:rPr lang="en-DK" dirty="0"/>
              <a:t>One liners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CCB7-4786-725A-2FF2-B81E72A74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9073446" cy="3633047"/>
          </a:xfrm>
        </p:spPr>
        <p:txBody>
          <a:bodyPr anchor="t"/>
          <a:lstStyle/>
          <a:p>
            <a:r>
              <a:rPr lang="en-GB" dirty="0"/>
              <a:t>(</a:t>
            </a:r>
            <a:r>
              <a:rPr lang="en-GB" dirty="0" err="1"/>
              <a:t>sudo</a:t>
            </a:r>
            <a:r>
              <a:rPr lang="en-GB" dirty="0"/>
              <a:t>) </a:t>
            </a:r>
            <a:r>
              <a:rPr lang="en-GB" dirty="0" err="1"/>
              <a:t>npm</a:t>
            </a:r>
            <a:r>
              <a:rPr lang="en-GB" dirty="0"/>
              <a:t> install –g @angular/cli</a:t>
            </a:r>
          </a:p>
          <a:p>
            <a:r>
              <a:rPr lang="en-GB" dirty="0" err="1"/>
              <a:t>npx</a:t>
            </a:r>
            <a:r>
              <a:rPr lang="en-GB" dirty="0"/>
              <a:t> @angular/cli new “NAME” —minimal —defaults</a:t>
            </a:r>
          </a:p>
          <a:p>
            <a:r>
              <a:rPr lang="en-GB" dirty="0" err="1"/>
              <a:t>npm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-D </a:t>
            </a:r>
            <a:r>
              <a:rPr lang="en-GB" dirty="0" err="1"/>
              <a:t>tailwindcss</a:t>
            </a:r>
            <a:r>
              <a:rPr lang="en-GB" dirty="0"/>
              <a:t> </a:t>
            </a:r>
            <a:r>
              <a:rPr lang="en-GB" dirty="0" err="1"/>
              <a:t>postcss</a:t>
            </a:r>
            <a:r>
              <a:rPr lang="en-GB" dirty="0"/>
              <a:t> </a:t>
            </a:r>
            <a:r>
              <a:rPr lang="en-GB" dirty="0" err="1"/>
              <a:t>autoprefixer</a:t>
            </a:r>
            <a:endParaRPr lang="en-GB" dirty="0"/>
          </a:p>
          <a:p>
            <a:r>
              <a:rPr lang="en-GB" dirty="0" err="1"/>
              <a:t>npx</a:t>
            </a:r>
            <a:r>
              <a:rPr lang="en-GB" dirty="0"/>
              <a:t> </a:t>
            </a:r>
            <a:r>
              <a:rPr lang="en-GB" dirty="0" err="1"/>
              <a:t>tailwindcss</a:t>
            </a:r>
            <a:r>
              <a:rPr lang="en-GB" dirty="0"/>
              <a:t> </a:t>
            </a:r>
            <a:r>
              <a:rPr lang="en-GB" dirty="0" err="1"/>
              <a:t>init</a:t>
            </a:r>
            <a:endParaRPr lang="en-GB" dirty="0"/>
          </a:p>
          <a:p>
            <a:r>
              <a:rPr lang="en-GB" dirty="0" err="1"/>
              <a:t>npm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-D prettier-plugin-</a:t>
            </a:r>
            <a:r>
              <a:rPr lang="en-GB" dirty="0" err="1"/>
              <a:t>tailwindcss</a:t>
            </a:r>
            <a:r>
              <a:rPr lang="en-GB" dirty="0"/>
              <a:t> prettier-plugin-organize-imports prettier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B2A14-61BE-492B-10A8-81D5C6C1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75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D432-28DB-E78E-F94E-49BCCF06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.prettierrc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D36AE0-22E7-63C7-1EA7-73D0CD34A7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1" y="1760323"/>
            <a:ext cx="9274723" cy="436801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4CE3-F2AE-21A8-D44E-D5B3336D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34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F19A-795E-3080-780F-71FA8170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/ </a:t>
            </a:r>
            <a:r>
              <a:rPr lang="en-US" dirty="0" err="1"/>
              <a:t>Webstorm</a:t>
            </a:r>
            <a:r>
              <a:rPr lang="en-US" dirty="0"/>
              <a:t> settings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94CFE-2978-D3DB-34D8-AE278092A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Keybinds</a:t>
            </a:r>
            <a:endParaRPr lang="en-US" dirty="0"/>
          </a:p>
          <a:p>
            <a:r>
              <a:rPr lang="en-US" dirty="0"/>
              <a:t>Documentation popup</a:t>
            </a:r>
          </a:p>
          <a:p>
            <a:r>
              <a:rPr lang="en-US" dirty="0"/>
              <a:t>Actions on save</a:t>
            </a:r>
          </a:p>
          <a:p>
            <a:r>
              <a:rPr lang="en-US" dirty="0"/>
              <a:t>Plugins</a:t>
            </a:r>
          </a:p>
          <a:p>
            <a:pPr lvl="1"/>
            <a:r>
              <a:rPr lang="en-US" dirty="0"/>
              <a:t>Rainbow Brackets</a:t>
            </a:r>
          </a:p>
          <a:p>
            <a:pPr lvl="1"/>
            <a:r>
              <a:rPr lang="en-US" dirty="0"/>
              <a:t>Theme (</a:t>
            </a:r>
            <a:r>
              <a:rPr lang="en-US" dirty="0" err="1"/>
              <a:t>Poimandres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87F3-1260-A158-8D1E-3E2F0B9D1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SOLIDT HÅNDVÆRK GENNEM METODIK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D5EB7-E5B1-65C5-14F7-2E5131CFE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207" y="1669203"/>
            <a:ext cx="41656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B7677-25B9-34D2-9DEF-D79CEF37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207" y="2280854"/>
            <a:ext cx="21717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E00D8-DD77-9DD4-6E07-AAE0BE0F7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207" y="2790867"/>
            <a:ext cx="4000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5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BCBC-37FF-3AC3-0295-0F71AF24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58875"/>
          </a:xfrm>
        </p:spPr>
        <p:txBody>
          <a:bodyPr>
            <a:normAutofit/>
          </a:bodyPr>
          <a:lstStyle/>
          <a:p>
            <a:r>
              <a:rPr lang="en-DK" dirty="0"/>
              <a:t>Projekt Idéer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8581-22AE-BEF9-D9E3-7FABD8156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DK" dirty="0"/>
              <a:t>App Ideas</a:t>
            </a:r>
          </a:p>
          <a:p>
            <a:pPr lvl="1"/>
            <a:r>
              <a:rPr lang="en-DK" dirty="0"/>
              <a:t>Todo list</a:t>
            </a:r>
          </a:p>
          <a:p>
            <a:pPr lvl="1"/>
            <a:r>
              <a:rPr lang="en-DK" dirty="0"/>
              <a:t>Memory game (with pokemons)</a:t>
            </a:r>
          </a:p>
          <a:p>
            <a:pPr lvl="1"/>
            <a:r>
              <a:rPr lang="en-DK" dirty="0"/>
              <a:t>Pokemon lookup</a:t>
            </a:r>
          </a:p>
          <a:p>
            <a:pPr lvl="1"/>
            <a:r>
              <a:rPr lang="en-DK" dirty="0"/>
              <a:t>Picture Carousel (with randomized pictures)</a:t>
            </a:r>
          </a:p>
          <a:p>
            <a:pPr lvl="1"/>
            <a:r>
              <a:rPr lang="en-DK" dirty="0"/>
              <a:t>Movie Watch List</a:t>
            </a:r>
          </a:p>
          <a:p>
            <a:pPr lvl="1"/>
            <a:r>
              <a:rPr lang="en-DK" dirty="0"/>
              <a:t>Weather app</a:t>
            </a:r>
          </a:p>
          <a:p>
            <a:endParaRPr lang="en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C3BAA-1E09-C4F9-724A-AE1266B19E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DK" dirty="0"/>
              <a:t>API</a:t>
            </a:r>
          </a:p>
          <a:p>
            <a:pPr lvl="1"/>
            <a:r>
              <a:rPr lang="en-DK" dirty="0"/>
              <a:t>PokeApi: </a:t>
            </a:r>
            <a:r>
              <a:rPr lang="en-GB" dirty="0">
                <a:hlinkClick r:id="rId2"/>
              </a:rPr>
              <a:t>https://pokeapi.co/</a:t>
            </a:r>
            <a:endParaRPr lang="en-GB" dirty="0"/>
          </a:p>
          <a:p>
            <a:pPr lvl="1"/>
            <a:r>
              <a:rPr lang="en-GB" dirty="0" err="1"/>
              <a:t>TheMovieDB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https://www.themoviedb.org/</a:t>
            </a:r>
            <a:endParaRPr lang="en-GB" dirty="0"/>
          </a:p>
          <a:p>
            <a:pPr lvl="1"/>
            <a:r>
              <a:rPr lang="en-GB" dirty="0" err="1"/>
              <a:t>WeatherApi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https://www.weatherapi.com/</a:t>
            </a:r>
            <a:endParaRPr lang="en-GB" dirty="0"/>
          </a:p>
          <a:p>
            <a:pPr lvl="1"/>
            <a:r>
              <a:rPr lang="en-GB" dirty="0"/>
              <a:t>https://</a:t>
            </a:r>
            <a:r>
              <a:rPr lang="en-GB" dirty="0" err="1"/>
              <a:t>randomuser.me</a:t>
            </a:r>
            <a:r>
              <a:rPr lang="en-GB" dirty="0"/>
              <a:t>/</a:t>
            </a:r>
            <a:endParaRPr lang="en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D1538-B395-4214-EFFB-5FA04D20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9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88D0A-4DC8-1F2A-E33A-44C20243C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917F-9AE9-171F-E6B3-2FEA79EA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70737"/>
          </a:xfrm>
        </p:spPr>
        <p:txBody>
          <a:bodyPr/>
          <a:lstStyle/>
          <a:p>
            <a:r>
              <a:rPr lang="en-DK" dirty="0"/>
              <a:t>Dependency injection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A17BA-AD6A-B9BE-EF15-947F8B9A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SOLIDT HÅNDVÆRK GENNEM METODIK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2AEAC8-5689-8A24-AE38-A7A5B77FF2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30775"/>
            <a:ext cx="5194300" cy="3226762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E04EB7-C53B-9582-3AE8-DC0C00FB1E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75" y="2405954"/>
            <a:ext cx="5194300" cy="32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7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C1FC-16C9-D6A8-604D-20B0991A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C079-B50D-D011-11ED-BBF7CDC4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70737"/>
          </a:xfrm>
        </p:spPr>
        <p:txBody>
          <a:bodyPr/>
          <a:lstStyle/>
          <a:p>
            <a:r>
              <a:rPr lang="en-DK" dirty="0"/>
              <a:t>Dependency injection - 2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D233-B0B0-1605-4BBF-5E3C8DA9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SOLIDT HÅNDVÆRK GENNEM METODIK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BF47CF-2895-CC9F-7D38-71E6D08D19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4" y="1566821"/>
            <a:ext cx="8009819" cy="36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8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4CD59-62BC-8D35-E940-2797165C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911D-85D3-29D8-3939-3C373047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36298"/>
          </a:xfrm>
        </p:spPr>
        <p:txBody>
          <a:bodyPr anchor="b">
            <a:normAutofit/>
          </a:bodyPr>
          <a:lstStyle/>
          <a:p>
            <a:r>
              <a:rPr lang="en-DK" dirty="0"/>
              <a:t>Component lifecycles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8138FB8-1E1F-39C5-1546-046E972CB1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4" y="1328830"/>
            <a:ext cx="7264754" cy="4957595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47BBC-0B94-E5CF-9D27-E1DAFF41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SOLIDT HÅNDVÆRK GENNEM METODIK</a:t>
            </a:r>
          </a:p>
        </p:txBody>
      </p:sp>
    </p:spTree>
    <p:extLst>
      <p:ext uri="{BB962C8B-B14F-4D97-AF65-F5344CB8AC3E}">
        <p14:creationId xmlns:p14="http://schemas.microsoft.com/office/powerpoint/2010/main" val="200874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0036-789A-81A2-80BF-692F3DA4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Routing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243EA-9962-4F38-A38B-5728C875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SOLIDT HÅNDVÆRK GENNEM METODIK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4BEBD-9E5B-6DF5-C4EA-B1D908BD0F92}"/>
              </a:ext>
            </a:extLst>
          </p:cNvPr>
          <p:cNvSpPr txBox="1"/>
          <p:nvPr/>
        </p:nvSpPr>
        <p:spPr>
          <a:xfrm>
            <a:off x="7662441" y="256958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8D31AD7-1291-103D-C65F-A7EBD9E156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1" y="1717990"/>
            <a:ext cx="5842187" cy="447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4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2F82-901F-6C6A-7BE0-523F62CB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DK" dirty="0"/>
              <a:t>Signals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56A523-4E80-0627-36E3-5E378335CE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2355" y="2227263"/>
            <a:ext cx="4771639" cy="3633787"/>
          </a:xfrm>
          <a:prstGeom prst="rect">
            <a:avLst/>
          </a:prstGeom>
        </p:spPr>
      </p:pic>
      <p:pic>
        <p:nvPicPr>
          <p:cNvPr id="7" name="Content Placeholder 6" descr="A traffic light on a street&#10;&#10;Description automatically generated">
            <a:extLst>
              <a:ext uri="{FF2B5EF4-FFF2-40B4-BE49-F238E27FC236}">
                <a16:creationId xmlns:a16="http://schemas.microsoft.com/office/drawing/2014/main" id="{8C2E0A9C-4D40-4B44-C4E8-DDDF288D4B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556" r="1" b="1"/>
          <a:stretch/>
        </p:blipFill>
        <p:spPr>
          <a:xfrm>
            <a:off x="6416039" y="2228003"/>
            <a:ext cx="5194769" cy="3633047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F2740-0A97-A341-4BDF-6048C033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SOLIDT HÅNDVÆRK GENNEM METODIK</a:t>
            </a:r>
          </a:p>
        </p:txBody>
      </p:sp>
    </p:spTree>
    <p:extLst>
      <p:ext uri="{BB962C8B-B14F-4D97-AF65-F5344CB8AC3E}">
        <p14:creationId xmlns:p14="http://schemas.microsoft.com/office/powerpoint/2010/main" val="47653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F8F1-BF89-C454-8C8A-36AFA162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BFC0-F636-0786-4501-DC3AB026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DK" dirty="0"/>
              <a:t>Using signals in template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69303-4386-286E-F401-2FA1022F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SOLIDT HÅNDVÆRK GENNEM METODIK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7622F0-67B6-E170-A16E-31E21BD802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630708"/>
            <a:ext cx="5194300" cy="2826897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7C14B0B-8FE7-4D11-E064-54CE73E1D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6675" y="2630708"/>
            <a:ext cx="5194300" cy="282689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65ECB4F-7D5F-62D3-8089-449E5318485F}"/>
              </a:ext>
            </a:extLst>
          </p:cNvPr>
          <p:cNvSpPr/>
          <p:nvPr/>
        </p:nvSpPr>
        <p:spPr>
          <a:xfrm>
            <a:off x="6416675" y="1915942"/>
            <a:ext cx="598311" cy="5983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96E0E0-C367-CD6B-561D-40BA80FC1160}"/>
              </a:ext>
            </a:extLst>
          </p:cNvPr>
          <p:cNvSpPr/>
          <p:nvPr/>
        </p:nvSpPr>
        <p:spPr>
          <a:xfrm>
            <a:off x="581025" y="1915942"/>
            <a:ext cx="598311" cy="59831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934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77B9-C276-2449-32AA-2669323C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7BA9-5470-2BEE-5C73-3EAD64FE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70737"/>
          </a:xfrm>
        </p:spPr>
        <p:txBody>
          <a:bodyPr anchor="b">
            <a:normAutofit/>
          </a:bodyPr>
          <a:lstStyle/>
          <a:p>
            <a:r>
              <a:rPr lang="en-DK" dirty="0"/>
              <a:t>Control 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FE63E-C78C-B09F-F1B1-A6BA9FFF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SOLIDT HÅNDVÆRK GENNEM METODIK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BB5FF5-40D7-4666-F3D4-A4D1A1071F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4" y="1400395"/>
            <a:ext cx="4927953" cy="4814232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E3D1FB-AD81-4CB3-8E71-B940984FA4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400395"/>
            <a:ext cx="4905922" cy="37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3238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Tech Reactive Single-Source-of-Truth Januar 2023" id="{0F0637EE-0F36-7D48-97AD-CDC7DF16713D}" vid="{C7F2A46C-B41B-BF44-AB42-CD7C4C1C046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34764</TotalTime>
  <Words>321</Words>
  <Application>Microsoft Macintosh PowerPoint</Application>
  <PresentationFormat>Widescreen</PresentationFormat>
  <Paragraphs>84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Gill Sans MT</vt:lpstr>
      <vt:lpstr>Tw Cen MT</vt:lpstr>
      <vt:lpstr>Wingdings 2</vt:lpstr>
      <vt:lpstr>DividendVTI</vt:lpstr>
      <vt:lpstr>Frontend: Programming in Angular  August 2024   Angular.dev</vt:lpstr>
      <vt:lpstr>Component &amp; Service</vt:lpstr>
      <vt:lpstr>Dependency injection</vt:lpstr>
      <vt:lpstr>Dependency injection - 2</vt:lpstr>
      <vt:lpstr>Component lifecycles</vt:lpstr>
      <vt:lpstr>Routing</vt:lpstr>
      <vt:lpstr>Signals</vt:lpstr>
      <vt:lpstr>Using signals in template</vt:lpstr>
      <vt:lpstr>Control Flow</vt:lpstr>
      <vt:lpstr>Pipes &amp; directives</vt:lpstr>
      <vt:lpstr>Making Http requests</vt:lpstr>
      <vt:lpstr>Observable (async)</vt:lpstr>
      <vt:lpstr>Subscriptions</vt:lpstr>
      <vt:lpstr>RXJS Operators</vt:lpstr>
      <vt:lpstr>Map</vt:lpstr>
      <vt:lpstr>tap</vt:lpstr>
      <vt:lpstr>switchmap</vt:lpstr>
      <vt:lpstr>Debouncetime</vt:lpstr>
      <vt:lpstr>Demo og Q&amp;a</vt:lpstr>
      <vt:lpstr>Styling - Tailwindcss</vt:lpstr>
      <vt:lpstr>One liners</vt:lpstr>
      <vt:lpstr>.prettierrc</vt:lpstr>
      <vt:lpstr>IDE / Webstorm settings</vt:lpstr>
      <vt:lpstr>Projekt Idéer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Kamstrup 18.12.2020   Præsentation af NorthTech  – digital udvikling og innovation</dc:title>
  <dc:creator>Bo Ellehave</dc:creator>
  <cp:lastModifiedBy>Magnus Granno</cp:lastModifiedBy>
  <cp:revision>154</cp:revision>
  <dcterms:created xsi:type="dcterms:W3CDTF">2020-12-15T11:29:22Z</dcterms:created>
  <dcterms:modified xsi:type="dcterms:W3CDTF">2024-08-15T09:58:53Z</dcterms:modified>
</cp:coreProperties>
</file>